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9"/>
  </p:normalViewPr>
  <p:slideViewPr>
    <p:cSldViewPr>
      <p:cViewPr varScale="1">
        <p:scale>
          <a:sx n="88" d="100"/>
          <a:sy n="88" d="100"/>
        </p:scale>
        <p:origin x="1584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CC976B-02AC-4593-B8FB-52D5FF47D9C7}" type="datetimeFigureOut">
              <a:rPr lang="es-ES" smtClean="0"/>
              <a:t>8/6/26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FD31A-0B5F-4812-9F3F-F1F55877490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970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04C2-DFE0-4629-9929-A53F8DFEDBB7}" type="datetimeFigureOut">
              <a:rPr lang="es-ES" smtClean="0"/>
              <a:t>8/6/26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BDA07-87C2-4863-BB1C-E34444D779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2818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04C2-DFE0-4629-9929-A53F8DFEDBB7}" type="datetimeFigureOut">
              <a:rPr lang="es-ES" smtClean="0"/>
              <a:t>8/6/26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BDA07-87C2-4863-BB1C-E34444D779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411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04C2-DFE0-4629-9929-A53F8DFEDBB7}" type="datetimeFigureOut">
              <a:rPr lang="es-ES" smtClean="0"/>
              <a:t>8/6/26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BDA07-87C2-4863-BB1C-E34444D779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6836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04C2-DFE0-4629-9929-A53F8DFEDBB7}" type="datetimeFigureOut">
              <a:rPr lang="es-ES" smtClean="0"/>
              <a:t>8/6/26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BDA07-87C2-4863-BB1C-E34444D779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2133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04C2-DFE0-4629-9929-A53F8DFEDBB7}" type="datetimeFigureOut">
              <a:rPr lang="es-ES" smtClean="0"/>
              <a:t>8/6/26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BDA07-87C2-4863-BB1C-E34444D779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9371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04C2-DFE0-4629-9929-A53F8DFEDBB7}" type="datetimeFigureOut">
              <a:rPr lang="es-ES" smtClean="0"/>
              <a:t>8/6/26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BDA07-87C2-4863-BB1C-E34444D779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6386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04C2-DFE0-4629-9929-A53F8DFEDBB7}" type="datetimeFigureOut">
              <a:rPr lang="es-ES" smtClean="0"/>
              <a:t>8/6/26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BDA07-87C2-4863-BB1C-E34444D779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3538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04C2-DFE0-4629-9929-A53F8DFEDBB7}" type="datetimeFigureOut">
              <a:rPr lang="es-ES" smtClean="0"/>
              <a:t>8/6/26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BDA07-87C2-4863-BB1C-E34444D779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278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04C2-DFE0-4629-9929-A53F8DFEDBB7}" type="datetimeFigureOut">
              <a:rPr lang="es-ES" smtClean="0"/>
              <a:t>8/6/26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BDA07-87C2-4863-BB1C-E34444D779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9630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04C2-DFE0-4629-9929-A53F8DFEDBB7}" type="datetimeFigureOut">
              <a:rPr lang="es-ES" smtClean="0"/>
              <a:t>8/6/26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BDA07-87C2-4863-BB1C-E34444D779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2614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04C2-DFE0-4629-9929-A53F8DFEDBB7}" type="datetimeFigureOut">
              <a:rPr lang="es-ES" smtClean="0"/>
              <a:t>8/6/26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BDA07-87C2-4863-BB1C-E34444D779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2144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F04C2-DFE0-4629-9929-A53F8DFEDBB7}" type="datetimeFigureOut">
              <a:rPr lang="es-ES" smtClean="0"/>
              <a:t>8/6/26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BDA07-87C2-4863-BB1C-E34444D779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3377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77069" y="1916832"/>
            <a:ext cx="8352928" cy="2006092"/>
          </a:xfrm>
          <a:ln>
            <a:noFill/>
          </a:ln>
        </p:spPr>
        <p:txBody>
          <a:bodyPr>
            <a:noAutofit/>
          </a:bodyPr>
          <a:lstStyle/>
          <a:p>
            <a:r>
              <a:rPr lang="es-ES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Nombre del Evento</a:t>
            </a:r>
            <a:br>
              <a:rPr lang="es-ES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br>
              <a:rPr lang="es-ES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s-ES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Título del Trabajo</a:t>
            </a:r>
            <a:br>
              <a:rPr lang="es-ES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br>
              <a:rPr lang="es-ES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es-ES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Autor/es y Créditos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75656" y="5661248"/>
            <a:ext cx="6400800" cy="918979"/>
          </a:xfrm>
        </p:spPr>
        <p:txBody>
          <a:bodyPr/>
          <a:lstStyle/>
          <a:p>
            <a:r>
              <a:rPr lang="es-ES" b="1" dirty="0">
                <a:solidFill>
                  <a:schemeClr val="tx2"/>
                </a:solidFill>
              </a:rPr>
              <a:t>Provincia, a</a:t>
            </a:r>
            <a:r>
              <a:rPr lang="es-ES" b="1" dirty="0">
                <a:solidFill>
                  <a:srgbClr val="1F497D"/>
                </a:solidFill>
              </a:rPr>
              <a:t>ñ</a:t>
            </a:r>
            <a:r>
              <a:rPr lang="es-ES" b="1" dirty="0">
                <a:solidFill>
                  <a:schemeClr val="tx2"/>
                </a:solidFill>
              </a:rPr>
              <a:t>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9154"/>
            <a:ext cx="3219450" cy="1351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4096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40466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s-ES" b="1" dirty="0">
                <a:solidFill>
                  <a:schemeClr val="tx2"/>
                </a:solidFill>
              </a:rPr>
              <a:t>  INTRODUCCIÓN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692" y="116632"/>
            <a:ext cx="3219450" cy="13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4427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40466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s-ES" b="1" dirty="0">
                <a:solidFill>
                  <a:schemeClr val="tx2"/>
                </a:solidFill>
              </a:rPr>
              <a:t>  OBJETIVOS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692" y="116632"/>
            <a:ext cx="3219450" cy="13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3462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40466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s-ES" b="1" dirty="0">
                <a:solidFill>
                  <a:schemeClr val="tx2"/>
                </a:solidFill>
              </a:rPr>
              <a:t>  DISEÑO METODOLÓGICO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692" y="116632"/>
            <a:ext cx="3219450" cy="13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6450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40466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s-ES" b="1" dirty="0">
                <a:solidFill>
                  <a:schemeClr val="tx2"/>
                </a:solidFill>
              </a:rPr>
              <a:t>  RESULTADOS Y DISCUSIÓN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692" y="116632"/>
            <a:ext cx="3219450" cy="13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4776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40466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s-ES" b="1" dirty="0">
                <a:solidFill>
                  <a:schemeClr val="tx2"/>
                </a:solidFill>
              </a:rPr>
              <a:t>  CONCLUSIONES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692" y="116632"/>
            <a:ext cx="3219450" cy="13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0163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40466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s-ES" b="1" dirty="0">
                <a:solidFill>
                  <a:schemeClr val="tx2"/>
                </a:solidFill>
              </a:rPr>
              <a:t>  RECOMENDACIONES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692" y="116632"/>
            <a:ext cx="3219450" cy="13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9003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40466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s-ES" b="1" dirty="0">
                <a:solidFill>
                  <a:schemeClr val="tx2"/>
                </a:solidFill>
              </a:rPr>
              <a:t>  ANEXOS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692" y="116632"/>
            <a:ext cx="3219450" cy="13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10441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21</TotalTime>
  <Words>35</Words>
  <Application>Microsoft Macintosh PowerPoint</Application>
  <PresentationFormat>Presentación en pantalla (4:3)</PresentationFormat>
  <Paragraphs>9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1" baseType="lpstr">
      <vt:lpstr>Arial</vt:lpstr>
      <vt:lpstr>Calibri</vt:lpstr>
      <vt:lpstr>Tema de Office</vt:lpstr>
      <vt:lpstr>Nombre del Evento  Título del Trabajo  Autor/es y Créditos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DEL EVENTO  TÍTULO DEL TRABAJO AUTOR/ES Y CRÉDITOS</dc:title>
  <dc:creator>Lenovo</dc:creator>
  <cp:lastModifiedBy>Rafael M. Trinchet Soler</cp:lastModifiedBy>
  <cp:revision>3</cp:revision>
  <dcterms:created xsi:type="dcterms:W3CDTF">2026-06-07T20:03:42Z</dcterms:created>
  <dcterms:modified xsi:type="dcterms:W3CDTF">2026-06-08T21:36:54Z</dcterms:modified>
</cp:coreProperties>
</file>